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8" r:id="rId4"/>
    <p:sldId id="269" r:id="rId5"/>
    <p:sldId id="258" r:id="rId6"/>
    <p:sldId id="259" r:id="rId7"/>
    <p:sldId id="277" r:id="rId8"/>
    <p:sldId id="271" r:id="rId9"/>
    <p:sldId id="264" r:id="rId10"/>
    <p:sldId id="270" r:id="rId11"/>
    <p:sldId id="267" r:id="rId12"/>
    <p:sldId id="263" r:id="rId13"/>
    <p:sldId id="266" r:id="rId14"/>
    <p:sldId id="272" r:id="rId15"/>
    <p:sldId id="273" r:id="rId16"/>
    <p:sldId id="274" r:id="rId17"/>
    <p:sldId id="276" r:id="rId18"/>
    <p:sldId id="275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win | Karssemeijer Expertise" initials="A|KE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63" d="100"/>
          <a:sy n="63" d="100"/>
        </p:scale>
        <p:origin x="-1456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44FEF3A-E4C1-174C-A119-078472BA3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24011983-698A-4E4E-BA19-3D7EAFBEC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BB37419E-00F1-B947-AD52-426903882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6D0F-3FA7-9C47-BD1B-74B8853AA3A1}" type="datetimeFigureOut">
              <a:rPr lang="nl-NL" smtClean="0"/>
              <a:t>02-11-17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1D60D6AB-A644-3340-B708-0380C5D5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5C5AD71-E0D8-124A-827F-DFD6042D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5A79-E2F4-184A-A6E9-325974EFEE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7971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DE9E101-429E-AF4A-BC9F-76ADC09B4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29ABC8B7-54D7-2F47-BCE5-D855A723D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F93C4FA1-C543-3D4B-BEBE-4D5B80406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6D0F-3FA7-9C47-BD1B-74B8853AA3A1}" type="datetimeFigureOut">
              <a:rPr lang="nl-NL" smtClean="0"/>
              <a:t>02-11-17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FA4C5502-E7F0-774B-A3D6-739D73D2B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00A19FE8-FBA2-3448-8312-9CF20E7B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5A79-E2F4-184A-A6E9-325974EFEE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73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="" xmlns:a16="http://schemas.microsoft.com/office/drawing/2014/main" id="{31C7CB96-A572-2E4B-B9D8-F0AA63B57A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66C2275B-32EF-2C4C-892F-7662FE3C4D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B9253D17-7063-4B43-BDCD-2176F501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6D0F-3FA7-9C47-BD1B-74B8853AA3A1}" type="datetimeFigureOut">
              <a:rPr lang="nl-NL" smtClean="0"/>
              <a:t>02-11-17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F99AA525-03E7-B84E-8D90-F7EE5701B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79462E04-BAA2-B84A-BBC5-09E3502C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5A79-E2F4-184A-A6E9-325974EFEE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4744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F2080B7-EA87-C54E-8B50-12CE5E211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333441BA-7BC8-0A4F-BB0A-C19AD11AE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05649E56-D49C-8646-ADCD-8E88F7FEA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6D0F-3FA7-9C47-BD1B-74B8853AA3A1}" type="datetimeFigureOut">
              <a:rPr lang="nl-NL" smtClean="0"/>
              <a:t>02-11-17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918EF6CB-FEC7-694B-AB57-C7678872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39B749B-42DF-9E40-A761-A93C7EA6B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5A79-E2F4-184A-A6E9-325974EFEE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824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91949B3-E4E5-1B48-BD3F-BF884C24F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1D211E16-1573-FE4E-A99A-292584D8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16D3423B-8DF2-934C-96FD-4D4B1A463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6D0F-3FA7-9C47-BD1B-74B8853AA3A1}" type="datetimeFigureOut">
              <a:rPr lang="nl-NL" smtClean="0"/>
              <a:t>02-11-17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836FB430-796A-F247-9680-2EBE584AE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87F663F9-D46D-7941-8935-08E2FEB7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5A79-E2F4-184A-A6E9-325974EFEE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5908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F3CDCF3-8ECD-2145-A8A9-CD968F7E9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3ED66B36-E538-D248-871A-AAB69D7389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74CEFA62-4597-174C-8F5C-DC06CB918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6767289B-F17D-8A42-9496-F7F7B32AD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6D0F-3FA7-9C47-BD1B-74B8853AA3A1}" type="datetimeFigureOut">
              <a:rPr lang="nl-NL" smtClean="0"/>
              <a:t>02-11-17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D0A4DCF5-BF14-504F-BD54-51131B025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EBBAEB1C-2410-244A-A6A4-64F4C7BC5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5A79-E2F4-184A-A6E9-325974EFEE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2571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8B27AB8-0DCC-7D4C-A120-1170EE40B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517A9871-C0FE-0D4E-A5BA-7F3DAEC99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49BBF249-B29F-E949-8754-B0929A11F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927899E0-DE0B-6C44-A591-C5C71BBE77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="" xmlns:a16="http://schemas.microsoft.com/office/drawing/2014/main" id="{C393394C-693C-3049-B6A0-07D9761513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="" xmlns:a16="http://schemas.microsoft.com/office/drawing/2014/main" id="{0B73E813-7B38-4446-ABA6-55C7978C6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6D0F-3FA7-9C47-BD1B-74B8853AA3A1}" type="datetimeFigureOut">
              <a:rPr lang="nl-NL" smtClean="0"/>
              <a:t>02-11-17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="" xmlns:a16="http://schemas.microsoft.com/office/drawing/2014/main" id="{08170E51-557E-864E-849A-159916DEA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="" xmlns:a16="http://schemas.microsoft.com/office/drawing/2014/main" id="{18D7BD70-780B-A24D-834B-C178A20E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5A79-E2F4-184A-A6E9-325974EFEE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8500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96E5DCE-CBA3-3F43-81C0-DE7B20CFD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="" xmlns:a16="http://schemas.microsoft.com/office/drawing/2014/main" id="{654E66D2-6322-D44B-9DCA-C0F699339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6D0F-3FA7-9C47-BD1B-74B8853AA3A1}" type="datetimeFigureOut">
              <a:rPr lang="nl-NL" smtClean="0"/>
              <a:t>02-11-17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="" xmlns:a16="http://schemas.microsoft.com/office/drawing/2014/main" id="{3A021F92-4511-9949-92C7-693DDD9B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90C471CB-ED81-E144-8899-A85064264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5A79-E2F4-184A-A6E9-325974EFEE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533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="" xmlns:a16="http://schemas.microsoft.com/office/drawing/2014/main" id="{6BFDC88E-7647-8D43-869E-D0F117B73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6D0F-3FA7-9C47-BD1B-74B8853AA3A1}" type="datetimeFigureOut">
              <a:rPr lang="nl-NL" smtClean="0"/>
              <a:t>02-11-17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="" xmlns:a16="http://schemas.microsoft.com/office/drawing/2014/main" id="{9CCF70D2-7401-7342-98F7-3BFDFC8B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E49D10D4-5B77-0646-8E8A-2B03A12DF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5A79-E2F4-184A-A6E9-325974EFEE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63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EC3905F-C173-3246-825A-3D87843A7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29A8E4FF-7BD6-D84C-BE71-861851068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443B8F78-24AC-5348-8D36-AB7FBD1E0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007D1175-4E65-6641-883E-5DA87354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6D0F-3FA7-9C47-BD1B-74B8853AA3A1}" type="datetimeFigureOut">
              <a:rPr lang="nl-NL" smtClean="0"/>
              <a:t>02-11-17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D765E35C-3CDD-D544-A795-ABD5BEE33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4A507735-A916-F844-B284-477D54403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5A79-E2F4-184A-A6E9-325974EFEE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5284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281D9B8-AC31-FA46-8528-397EE9E32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="" xmlns:a16="http://schemas.microsoft.com/office/drawing/2014/main" id="{E296A91C-8DC7-B846-9E7A-8E416B8FA6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FC7BC976-EABC-CC48-BD7A-0B59861B9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C14CDB06-E4A5-6C46-8078-61BFEC8AE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6D0F-3FA7-9C47-BD1B-74B8853AA3A1}" type="datetimeFigureOut">
              <a:rPr lang="nl-NL" smtClean="0"/>
              <a:t>02-11-17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20A34A9D-B8EF-BB42-BA57-E247C48F7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7C7AFBDB-3E60-1E42-9C73-0889B51D4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5A79-E2F4-184A-A6E9-325974EFEE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1412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="" xmlns:a16="http://schemas.microsoft.com/office/drawing/2014/main" id="{91F676B9-E6DD-014B-A1F9-72DD06137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98CC646D-6409-C248-95D2-F02FF82EF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1A172A08-1E08-DD46-B666-6E8E49376F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D6D0F-3FA7-9C47-BD1B-74B8853AA3A1}" type="datetimeFigureOut">
              <a:rPr lang="nl-NL" smtClean="0"/>
              <a:t>02-11-17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FB9687CB-E8DA-FF45-9A48-2E8CB63AE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211F6BC2-BDE9-BD4E-8AFD-54111D7ED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75A79-E2F4-184A-A6E9-325974EFEE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75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74FC56E-1DE3-5D4D-B751-DA55386D6B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CONTRA EXPERTISE</a:t>
            </a:r>
            <a:br>
              <a:rPr lang="nl-NL" dirty="0"/>
            </a:br>
            <a:r>
              <a:rPr lang="nl-NL" dirty="0"/>
              <a:t>SINT MAARTEN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D9C33E67-A724-E543-A755-D77F9C16A0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sz="3600" dirty="0" err="1">
                <a:solidFill>
                  <a:srgbClr val="FF0000"/>
                </a:solidFill>
              </a:rPr>
              <a:t>Karssemeijer</a:t>
            </a:r>
            <a:r>
              <a:rPr lang="nl-NL" sz="3600" dirty="0">
                <a:solidFill>
                  <a:srgbClr val="FF0000"/>
                </a:solidFill>
              </a:rPr>
              <a:t> Expertise </a:t>
            </a:r>
          </a:p>
          <a:p>
            <a:r>
              <a:rPr lang="nl-NL" dirty="0"/>
              <a:t>SCHADEREGELING TEN GEVOLGE VAN </a:t>
            </a:r>
            <a:r>
              <a:rPr lang="nl-NL" dirty="0" err="1"/>
              <a:t>HURRICANE</a:t>
            </a:r>
            <a:r>
              <a:rPr lang="nl-NL" dirty="0"/>
              <a:t> IRMA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0024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B3887350-8415-DE4D-881F-62A26FB71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Resultaat is wat telt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4CDC5637-B535-3242-9F18-31F0E7742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Contra-expertise moet </a:t>
            </a:r>
            <a:r>
              <a:rPr lang="nl-NL"/>
              <a:t>voor verzekerde </a:t>
            </a:r>
            <a:r>
              <a:rPr lang="nl-NL" dirty="0"/>
              <a:t>meer opleveren dan dat </a:t>
            </a:r>
            <a:r>
              <a:rPr lang="nl-NL"/>
              <a:t>het kost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9053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="" xmlns:a16="http://schemas.microsoft.com/office/drawing/2014/main" id="{9914E1E4-FD71-C947-B526-B635B17C02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79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="" xmlns:a16="http://schemas.microsoft.com/office/drawing/2014/main" id="{07EF6F78-3AF1-0D41-99BC-8CB54C7DE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27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="" xmlns:a16="http://schemas.microsoft.com/office/drawing/2014/main" id="{9E5B00AF-53BF-C44B-8631-1992E7DA1B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686" y="-1100656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83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="" xmlns:a16="http://schemas.microsoft.com/office/drawing/2014/main" id="{6C76E99B-EB6C-A647-94F5-CD880859FF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53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="" xmlns:a16="http://schemas.microsoft.com/office/drawing/2014/main" id="{E2FF6D08-3875-9D4A-84E0-4ABD7951D2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61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="" xmlns:a16="http://schemas.microsoft.com/office/drawing/2014/main" id="{BF3F18F3-4A4A-1C48-93A2-0CD281B46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103" y="391594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22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="" xmlns:a16="http://schemas.microsoft.com/office/drawing/2014/main" id="{91EB5DE9-DD8A-3F40-BC0A-0141AE791A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47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6">
            <a:extLst>
              <a:ext uri="{FF2B5EF4-FFF2-40B4-BE49-F238E27FC236}">
                <a16:creationId xmlns="" xmlns:a16="http://schemas.microsoft.com/office/drawing/2014/main" id="{52D439C1-382F-8345-B54B-DA6E5212AD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95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im.6F06D1C7-ED91-4065-A072-FADA82ABE873.MOV">
            <a:hlinkClick r:id="" action="ppaction://media"/>
            <a:extLst>
              <a:ext uri="{FF2B5EF4-FFF2-40B4-BE49-F238E27FC236}">
                <a16:creationId xmlns="" xmlns:a16="http://schemas.microsoft.com/office/drawing/2014/main" id="{BE3614B2-8F5A-544A-B133-E51A24029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6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1F96D4F6-3DA5-7149-850B-7AED549EE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contra-expertise?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="" xmlns:a16="http://schemas.microsoft.com/office/drawing/2014/main" id="{E72A3B4D-C520-B94B-9C64-16F622F68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0616" y="1825625"/>
            <a:ext cx="5181600" cy="4351338"/>
          </a:xfrm>
        </p:spPr>
        <p:txBody>
          <a:bodyPr/>
          <a:lstStyle/>
          <a:p>
            <a:r>
              <a:rPr lang="nl-NL" dirty="0"/>
              <a:t>Belangen behartigen verzekerde</a:t>
            </a:r>
          </a:p>
          <a:p>
            <a:endParaRPr lang="nl-NL" dirty="0"/>
          </a:p>
          <a:p>
            <a:r>
              <a:rPr lang="nl-NL" dirty="0"/>
              <a:t>Verzekerde aandacht geven en informeren over de mogelijkheden en onmogelijkheden (verwachtingsmanagement)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="" xmlns:a16="http://schemas.microsoft.com/office/drawing/2014/main" id="{7D66FED8-3258-0045-9792-7F57926BB4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Noodzakelijk?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3664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3DDF551-8F8A-A447-A725-433D6FBF8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Ja! Waarom?</a:t>
            </a:r>
          </a:p>
        </p:txBody>
      </p:sp>
      <p:pic>
        <p:nvPicPr>
          <p:cNvPr id="14" name="Afbeelding 14">
            <a:extLst>
              <a:ext uri="{FF2B5EF4-FFF2-40B4-BE49-F238E27FC236}">
                <a16:creationId xmlns="" xmlns:a16="http://schemas.microsoft.com/office/drawing/2014/main" id="{9DABE674-F231-1749-9DA8-D37D32B5C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333" y="457201"/>
            <a:ext cx="5097848" cy="5776382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52BB05F9-40A6-D34B-8279-CE3AE481F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176183"/>
          </a:xfrm>
        </p:spPr>
        <p:txBody>
          <a:bodyPr/>
          <a:lstStyle/>
          <a:p>
            <a:r>
              <a:rPr lang="nl-NL" dirty="0"/>
              <a:t>Verzekerde:</a:t>
            </a:r>
          </a:p>
          <a:p>
            <a:r>
              <a:rPr lang="nl-NL" dirty="0"/>
              <a:t>Gebrek aan kennis</a:t>
            </a:r>
          </a:p>
          <a:p>
            <a:r>
              <a:rPr lang="nl-NL" dirty="0"/>
              <a:t>Gebrek aan ervaring</a:t>
            </a:r>
          </a:p>
          <a:p>
            <a:r>
              <a:rPr lang="nl-NL" dirty="0"/>
              <a:t>Gebrek aan tijd </a:t>
            </a:r>
          </a:p>
          <a:p>
            <a:endParaRPr lang="nl-NL" dirty="0"/>
          </a:p>
          <a:p>
            <a:r>
              <a:rPr lang="nl-NL" smtClean="0"/>
              <a:t>Externe </a:t>
            </a:r>
            <a:r>
              <a:rPr lang="nl-NL" dirty="0"/>
              <a:t>factoren:</a:t>
            </a:r>
          </a:p>
          <a:p>
            <a:r>
              <a:rPr lang="nl-NL" dirty="0"/>
              <a:t>Moraliteit verzekeraar</a:t>
            </a:r>
          </a:p>
          <a:p>
            <a:r>
              <a:rPr lang="nl-NL" dirty="0"/>
              <a:t>Belang Broker</a:t>
            </a:r>
          </a:p>
          <a:p>
            <a:r>
              <a:rPr lang="nl-NL" dirty="0"/>
              <a:t>Ondeskundige löss </a:t>
            </a:r>
            <a:r>
              <a:rPr lang="nl-NL" dirty="0" err="1"/>
              <a:t>adjuster</a:t>
            </a:r>
            <a:endParaRPr lang="nl-NL" dirty="0"/>
          </a:p>
          <a:p>
            <a:r>
              <a:rPr lang="nl-NL" dirty="0"/>
              <a:t>Gebrek aan ervaring</a:t>
            </a:r>
          </a:p>
          <a:p>
            <a:r>
              <a:rPr lang="nl-NL" dirty="0"/>
              <a:t>Gebrek aan tijd</a:t>
            </a:r>
          </a:p>
          <a:p>
            <a:r>
              <a:rPr lang="nl-NL" dirty="0"/>
              <a:t>Gebrek aan kennis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1025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8">
            <a:extLst>
              <a:ext uri="{FF2B5EF4-FFF2-40B4-BE49-F238E27FC236}">
                <a16:creationId xmlns="" xmlns:a16="http://schemas.microsoft.com/office/drawing/2014/main" id="{26B45090-9639-4945-B8A8-54535EBF23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33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="" xmlns:a16="http://schemas.microsoft.com/office/drawing/2014/main" id="{E915E22E-44C5-9249-AF6F-8FD947C06C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17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6">
            <a:extLst>
              <a:ext uri="{FF2B5EF4-FFF2-40B4-BE49-F238E27FC236}">
                <a16:creationId xmlns="" xmlns:a16="http://schemas.microsoft.com/office/drawing/2014/main" id="{83A5F959-D80D-6540-ACE6-ABAF5EC818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98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70F369DF-780E-B641-9B36-0643E1370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doet de contra-expert?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="" xmlns:a16="http://schemas.microsoft.com/office/drawing/2014/main" id="{B5E01DC5-3BE5-2048-81AD-D9F73989D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Schade in kaart brengen/vastleggen</a:t>
            </a:r>
          </a:p>
          <a:p>
            <a:r>
              <a:rPr lang="nl-NL" dirty="0"/>
              <a:t>Voorschot aanvragen</a:t>
            </a:r>
          </a:p>
          <a:p>
            <a:r>
              <a:rPr lang="nl-NL" dirty="0"/>
              <a:t>Polis lezen</a:t>
            </a:r>
          </a:p>
          <a:p>
            <a:r>
              <a:rPr lang="nl-NL" dirty="0"/>
              <a:t>Polisvoorwaarden toepassen/het beste uit de verzekering halen</a:t>
            </a:r>
          </a:p>
          <a:p>
            <a:r>
              <a:rPr lang="nl-NL" dirty="0"/>
              <a:t>Claim opstellen en indienen</a:t>
            </a:r>
          </a:p>
          <a:p>
            <a:r>
              <a:rPr lang="nl-NL" dirty="0"/>
              <a:t>Onderhandelen</a:t>
            </a:r>
          </a:p>
          <a:p>
            <a:r>
              <a:rPr lang="nl-NL" dirty="0"/>
              <a:t>Druk houden voor snelle afwikkeling</a:t>
            </a:r>
          </a:p>
          <a:p>
            <a:r>
              <a:rPr lang="nl-NL" dirty="0"/>
              <a:t>Advocaten in stelling brengen</a:t>
            </a:r>
          </a:p>
        </p:txBody>
      </p:sp>
    </p:spTree>
    <p:extLst>
      <p:ext uri="{BB962C8B-B14F-4D97-AF65-F5344CB8AC3E}">
        <p14:creationId xmlns:p14="http://schemas.microsoft.com/office/powerpoint/2010/main" val="55771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BA9DE682-0510-428D-8F1B-A0DDB676CCB4.MOV">
            <a:hlinkClick r:id="" action="ppaction://media"/>
            <a:extLst>
              <a:ext uri="{FF2B5EF4-FFF2-40B4-BE49-F238E27FC236}">
                <a16:creationId xmlns="" xmlns:a16="http://schemas.microsoft.com/office/drawing/2014/main" id="{28547B85-7AF4-4249-925E-191B274A4A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95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123</Words>
  <Application>Microsoft Macintosh PowerPoint</Application>
  <PresentationFormat>Custom</PresentationFormat>
  <Paragraphs>32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Kantoorthema</vt:lpstr>
      <vt:lpstr>CONTRA EXPERTISE SINT MAARTEN</vt:lpstr>
      <vt:lpstr>PowerPoint Presentation</vt:lpstr>
      <vt:lpstr>Waarom contra-expertise?</vt:lpstr>
      <vt:lpstr>Ja! Waarom?</vt:lpstr>
      <vt:lpstr>PowerPoint Presentation</vt:lpstr>
      <vt:lpstr>PowerPoint Presentation</vt:lpstr>
      <vt:lpstr>PowerPoint Presentation</vt:lpstr>
      <vt:lpstr>Wat doet de contra-expert?</vt:lpstr>
      <vt:lpstr>PowerPoint Presentation</vt:lpstr>
      <vt:lpstr>Resultaat is wat telt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CONTRA EXPERTISE SINT MAARTEN</dc:title>
  <cp:lastModifiedBy>joost de jong</cp:lastModifiedBy>
  <cp:revision>9</cp:revision>
  <dcterms:modified xsi:type="dcterms:W3CDTF">2017-11-02T07:06:55Z</dcterms:modified>
</cp:coreProperties>
</file>